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sldIdLst>
    <p:sldId id="256" r:id="rId2"/>
    <p:sldId id="259" r:id="rId3"/>
    <p:sldId id="258" r:id="rId4"/>
    <p:sldId id="257" r:id="rId5"/>
    <p:sldId id="260" r:id="rId6"/>
    <p:sldId id="261" r:id="rId7"/>
    <p:sldId id="262" r:id="rId8"/>
    <p:sldId id="270" r:id="rId9"/>
    <p:sldId id="266" r:id="rId10"/>
    <p:sldId id="271" r:id="rId11"/>
    <p:sldId id="268" r:id="rId12"/>
    <p:sldId id="264" r:id="rId13"/>
    <p:sldId id="269" r:id="rId14"/>
    <p:sldId id="265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 varScale="1">
        <p:scale>
          <a:sx n="88" d="100"/>
          <a:sy n="88" d="100"/>
        </p:scale>
        <p:origin x="485" y="3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m Nadjari" userId="365ce79e2b439c32" providerId="LiveId" clId="{10ACB320-C922-43DF-BA24-6FB958B715C6}"/>
    <pc:docChg chg="undo custSel addSld delSld modSld">
      <pc:chgData name="Sam Nadjari" userId="365ce79e2b439c32" providerId="LiveId" clId="{10ACB320-C922-43DF-BA24-6FB958B715C6}" dt="2020-01-17T02:35:51.004" v="3820" actId="20577"/>
      <pc:docMkLst>
        <pc:docMk/>
      </pc:docMkLst>
      <pc:sldChg chg="modSp">
        <pc:chgData name="Sam Nadjari" userId="365ce79e2b439c32" providerId="LiveId" clId="{10ACB320-C922-43DF-BA24-6FB958B715C6}" dt="2020-01-17T02:07:34.843" v="3677" actId="20577"/>
        <pc:sldMkLst>
          <pc:docMk/>
          <pc:sldMk cId="1470927458" sldId="257"/>
        </pc:sldMkLst>
        <pc:spChg chg="mod">
          <ac:chgData name="Sam Nadjari" userId="365ce79e2b439c32" providerId="LiveId" clId="{10ACB320-C922-43DF-BA24-6FB958B715C6}" dt="2020-01-17T02:07:34.843" v="3677" actId="20577"/>
          <ac:spMkLst>
            <pc:docMk/>
            <pc:sldMk cId="1470927458" sldId="257"/>
            <ac:spMk id="3" creationId="{FE40C532-F0F1-4B7F-8903-82FC35AA801A}"/>
          </ac:spMkLst>
        </pc:spChg>
      </pc:sldChg>
      <pc:sldChg chg="addSp delSp modSp">
        <pc:chgData name="Sam Nadjari" userId="365ce79e2b439c32" providerId="LiveId" clId="{10ACB320-C922-43DF-BA24-6FB958B715C6}" dt="2020-01-07T19:09:15.662" v="357" actId="1076"/>
        <pc:sldMkLst>
          <pc:docMk/>
          <pc:sldMk cId="2618769111" sldId="258"/>
        </pc:sldMkLst>
        <pc:spChg chg="del">
          <ac:chgData name="Sam Nadjari" userId="365ce79e2b439c32" providerId="LiveId" clId="{10ACB320-C922-43DF-BA24-6FB958B715C6}" dt="2020-01-07T19:09:03.022" v="353" actId="478"/>
          <ac:spMkLst>
            <pc:docMk/>
            <pc:sldMk cId="2618769111" sldId="258"/>
            <ac:spMk id="2" creationId="{F8DC002D-C994-4896-92A1-14E63AF7B03C}"/>
          </ac:spMkLst>
        </pc:spChg>
        <pc:spChg chg="add del mod">
          <ac:chgData name="Sam Nadjari" userId="365ce79e2b439c32" providerId="LiveId" clId="{10ACB320-C922-43DF-BA24-6FB958B715C6}" dt="2020-01-07T19:09:05.760" v="354" actId="478"/>
          <ac:spMkLst>
            <pc:docMk/>
            <pc:sldMk cId="2618769111" sldId="258"/>
            <ac:spMk id="4" creationId="{0C196FE3-4875-4CB7-B4CC-DBFA3B15FD8E}"/>
          </ac:spMkLst>
        </pc:spChg>
        <pc:picChg chg="mod">
          <ac:chgData name="Sam Nadjari" userId="365ce79e2b439c32" providerId="LiveId" clId="{10ACB320-C922-43DF-BA24-6FB958B715C6}" dt="2020-01-07T19:09:15.662" v="357" actId="1076"/>
          <ac:picMkLst>
            <pc:docMk/>
            <pc:sldMk cId="2618769111" sldId="258"/>
            <ac:picMk id="5" creationId="{4665286D-B8D4-44C6-9FBD-5882B81E8840}"/>
          </ac:picMkLst>
        </pc:picChg>
      </pc:sldChg>
      <pc:sldChg chg="modSp add">
        <pc:chgData name="Sam Nadjari" userId="365ce79e2b439c32" providerId="LiveId" clId="{10ACB320-C922-43DF-BA24-6FB958B715C6}" dt="2020-01-07T19:08:55.395" v="352" actId="20577"/>
        <pc:sldMkLst>
          <pc:docMk/>
          <pc:sldMk cId="3350149959" sldId="259"/>
        </pc:sldMkLst>
        <pc:spChg chg="mod">
          <ac:chgData name="Sam Nadjari" userId="365ce79e2b439c32" providerId="LiveId" clId="{10ACB320-C922-43DF-BA24-6FB958B715C6}" dt="2020-01-07T18:32:31.744" v="12" actId="20577"/>
          <ac:spMkLst>
            <pc:docMk/>
            <pc:sldMk cId="3350149959" sldId="259"/>
            <ac:spMk id="2" creationId="{130BF1B2-CABC-4866-BF4D-273AE5200C2A}"/>
          </ac:spMkLst>
        </pc:spChg>
        <pc:spChg chg="mod">
          <ac:chgData name="Sam Nadjari" userId="365ce79e2b439c32" providerId="LiveId" clId="{10ACB320-C922-43DF-BA24-6FB958B715C6}" dt="2020-01-07T19:08:55.395" v="352" actId="20577"/>
          <ac:spMkLst>
            <pc:docMk/>
            <pc:sldMk cId="3350149959" sldId="259"/>
            <ac:spMk id="3" creationId="{0BF99945-BC6E-4C84-8459-2EC7707B8339}"/>
          </ac:spMkLst>
        </pc:spChg>
      </pc:sldChg>
      <pc:sldChg chg="modSp add">
        <pc:chgData name="Sam Nadjari" userId="365ce79e2b439c32" providerId="LiveId" clId="{10ACB320-C922-43DF-BA24-6FB958B715C6}" dt="2020-01-13T16:03:38.468" v="2757" actId="20577"/>
        <pc:sldMkLst>
          <pc:docMk/>
          <pc:sldMk cId="1115991879" sldId="260"/>
        </pc:sldMkLst>
        <pc:spChg chg="mod">
          <ac:chgData name="Sam Nadjari" userId="365ce79e2b439c32" providerId="LiveId" clId="{10ACB320-C922-43DF-BA24-6FB958B715C6}" dt="2020-01-07T19:10:28.408" v="445" actId="14100"/>
          <ac:spMkLst>
            <pc:docMk/>
            <pc:sldMk cId="1115991879" sldId="260"/>
            <ac:spMk id="2" creationId="{9B2CD458-9F5F-47AB-9067-921E2AE6405B}"/>
          </ac:spMkLst>
        </pc:spChg>
        <pc:spChg chg="mod">
          <ac:chgData name="Sam Nadjari" userId="365ce79e2b439c32" providerId="LiveId" clId="{10ACB320-C922-43DF-BA24-6FB958B715C6}" dt="2020-01-13T16:03:38.468" v="2757" actId="20577"/>
          <ac:spMkLst>
            <pc:docMk/>
            <pc:sldMk cId="1115991879" sldId="260"/>
            <ac:spMk id="3" creationId="{420BC762-31A8-4E9E-9DEB-8D58CD341500}"/>
          </ac:spMkLst>
        </pc:spChg>
      </pc:sldChg>
      <pc:sldChg chg="addSp delSp modSp add">
        <pc:chgData name="Sam Nadjari" userId="365ce79e2b439c32" providerId="LiveId" clId="{10ACB320-C922-43DF-BA24-6FB958B715C6}" dt="2020-01-13T16:03:56.727" v="2758" actId="113"/>
        <pc:sldMkLst>
          <pc:docMk/>
          <pc:sldMk cId="32837343" sldId="261"/>
        </pc:sldMkLst>
        <pc:spChg chg="del">
          <ac:chgData name="Sam Nadjari" userId="365ce79e2b439c32" providerId="LiveId" clId="{10ACB320-C922-43DF-BA24-6FB958B715C6}" dt="2020-01-07T19:24:08.810" v="1069"/>
          <ac:spMkLst>
            <pc:docMk/>
            <pc:sldMk cId="32837343" sldId="261"/>
            <ac:spMk id="2" creationId="{93FCF0EC-B100-491B-BA30-E5A76363E4A0}"/>
          </ac:spMkLst>
        </pc:spChg>
        <pc:spChg chg="mod">
          <ac:chgData name="Sam Nadjari" userId="365ce79e2b439c32" providerId="LiveId" clId="{10ACB320-C922-43DF-BA24-6FB958B715C6}" dt="2020-01-13T16:03:56.727" v="2758" actId="113"/>
          <ac:spMkLst>
            <pc:docMk/>
            <pc:sldMk cId="32837343" sldId="261"/>
            <ac:spMk id="3" creationId="{AD2320E0-3612-44B9-8288-257242C9FA2C}"/>
          </ac:spMkLst>
        </pc:spChg>
        <pc:spChg chg="add mod">
          <ac:chgData name="Sam Nadjari" userId="365ce79e2b439c32" providerId="LiveId" clId="{10ACB320-C922-43DF-BA24-6FB958B715C6}" dt="2020-01-07T19:24:12.889" v="1070" actId="14100"/>
          <ac:spMkLst>
            <pc:docMk/>
            <pc:sldMk cId="32837343" sldId="261"/>
            <ac:spMk id="4" creationId="{4ED8E221-C8F4-49D0-A6FB-BF6E7B24F312}"/>
          </ac:spMkLst>
        </pc:spChg>
        <pc:picChg chg="add del mod">
          <ac:chgData name="Sam Nadjari" userId="365ce79e2b439c32" providerId="LiveId" clId="{10ACB320-C922-43DF-BA24-6FB958B715C6}" dt="2020-01-13T16:01:01.505" v="2657" actId="478"/>
          <ac:picMkLst>
            <pc:docMk/>
            <pc:sldMk cId="32837343" sldId="261"/>
            <ac:picMk id="5" creationId="{134941F9-0849-4E7B-BD26-00E261019D31}"/>
          </ac:picMkLst>
        </pc:picChg>
        <pc:picChg chg="add mod">
          <ac:chgData name="Sam Nadjari" userId="365ce79e2b439c32" providerId="LiveId" clId="{10ACB320-C922-43DF-BA24-6FB958B715C6}" dt="2020-01-13T16:01:29.332" v="2659" actId="1076"/>
          <ac:picMkLst>
            <pc:docMk/>
            <pc:sldMk cId="32837343" sldId="261"/>
            <ac:picMk id="6" creationId="{24EB2496-C1D3-4164-AB5F-24033C409146}"/>
          </ac:picMkLst>
        </pc:picChg>
      </pc:sldChg>
      <pc:sldChg chg="addSp delSp modSp add">
        <pc:chgData name="Sam Nadjari" userId="365ce79e2b439c32" providerId="LiveId" clId="{10ACB320-C922-43DF-BA24-6FB958B715C6}" dt="2020-01-17T01:49:04.659" v="2981" actId="20577"/>
        <pc:sldMkLst>
          <pc:docMk/>
          <pc:sldMk cId="2615104853" sldId="262"/>
        </pc:sldMkLst>
        <pc:spChg chg="mod">
          <ac:chgData name="Sam Nadjari" userId="365ce79e2b439c32" providerId="LiveId" clId="{10ACB320-C922-43DF-BA24-6FB958B715C6}" dt="2020-01-17T01:38:46.851" v="2831" actId="1076"/>
          <ac:spMkLst>
            <pc:docMk/>
            <pc:sldMk cId="2615104853" sldId="262"/>
            <ac:spMk id="2" creationId="{C1B2A02E-B52A-4F30-8350-6A3D77599201}"/>
          </ac:spMkLst>
        </pc:spChg>
        <pc:spChg chg="del">
          <ac:chgData name="Sam Nadjari" userId="365ce79e2b439c32" providerId="LiveId" clId="{10ACB320-C922-43DF-BA24-6FB958B715C6}" dt="2020-01-09T19:10:07.054" v="1460"/>
          <ac:spMkLst>
            <pc:docMk/>
            <pc:sldMk cId="2615104853" sldId="262"/>
            <ac:spMk id="3" creationId="{5D6D9030-C5AD-4471-832B-0BE4C08D81E2}"/>
          </ac:spMkLst>
        </pc:spChg>
        <pc:spChg chg="add del mod">
          <ac:chgData name="Sam Nadjari" userId="365ce79e2b439c32" providerId="LiveId" clId="{10ACB320-C922-43DF-BA24-6FB958B715C6}" dt="2020-01-17T01:45:17.618" v="2848" actId="478"/>
          <ac:spMkLst>
            <pc:docMk/>
            <pc:sldMk cId="2615104853" sldId="262"/>
            <ac:spMk id="4" creationId="{5A962441-F8A2-48F2-AC0C-02FE2059DB8E}"/>
          </ac:spMkLst>
        </pc:spChg>
        <pc:spChg chg="add del mod">
          <ac:chgData name="Sam Nadjari" userId="365ce79e2b439c32" providerId="LiveId" clId="{10ACB320-C922-43DF-BA24-6FB958B715C6}" dt="2020-01-17T01:44:56.855" v="2841" actId="21"/>
          <ac:spMkLst>
            <pc:docMk/>
            <pc:sldMk cId="2615104853" sldId="262"/>
            <ac:spMk id="5" creationId="{C50A1089-97E3-4E1F-A778-424D8179700D}"/>
          </ac:spMkLst>
        </pc:spChg>
        <pc:spChg chg="add del mod">
          <ac:chgData name="Sam Nadjari" userId="365ce79e2b439c32" providerId="LiveId" clId="{10ACB320-C922-43DF-BA24-6FB958B715C6}" dt="2020-01-09T22:05:17.133" v="2292" actId="478"/>
          <ac:spMkLst>
            <pc:docMk/>
            <pc:sldMk cId="2615104853" sldId="262"/>
            <ac:spMk id="5" creationId="{D58C326D-B2A1-4979-9B37-AC433202530C}"/>
          </ac:spMkLst>
        </pc:spChg>
        <pc:spChg chg="add mod">
          <ac:chgData name="Sam Nadjari" userId="365ce79e2b439c32" providerId="LiveId" clId="{10ACB320-C922-43DF-BA24-6FB958B715C6}" dt="2020-01-17T01:49:04.659" v="2981" actId="20577"/>
          <ac:spMkLst>
            <pc:docMk/>
            <pc:sldMk cId="2615104853" sldId="262"/>
            <ac:spMk id="6" creationId="{7E727EB2-0BE5-4D83-B441-DD59016A4327}"/>
          </ac:spMkLst>
        </pc:spChg>
        <pc:spChg chg="add del mod">
          <ac:chgData name="Sam Nadjari" userId="365ce79e2b439c32" providerId="LiveId" clId="{10ACB320-C922-43DF-BA24-6FB958B715C6}" dt="2020-01-10T17:52:54.470" v="2456" actId="931"/>
          <ac:spMkLst>
            <pc:docMk/>
            <pc:sldMk cId="2615104853" sldId="262"/>
            <ac:spMk id="8" creationId="{D61840AB-FE84-4DB2-BD2F-E1F9BA03A578}"/>
          </ac:spMkLst>
        </pc:spChg>
        <pc:picChg chg="add del mod">
          <ac:chgData name="Sam Nadjari" userId="365ce79e2b439c32" providerId="LiveId" clId="{10ACB320-C922-43DF-BA24-6FB958B715C6}" dt="2020-01-10T17:52:47.113" v="2455" actId="478"/>
          <ac:picMkLst>
            <pc:docMk/>
            <pc:sldMk cId="2615104853" sldId="262"/>
            <ac:picMk id="4" creationId="{525C18DB-3FBD-49D4-A0A1-38C0AC9DE51F}"/>
          </ac:picMkLst>
        </pc:picChg>
        <pc:picChg chg="add mod">
          <ac:chgData name="Sam Nadjari" userId="365ce79e2b439c32" providerId="LiveId" clId="{10ACB320-C922-43DF-BA24-6FB958B715C6}" dt="2020-01-17T01:48:56.444" v="2977" actId="1076"/>
          <ac:picMkLst>
            <pc:docMk/>
            <pc:sldMk cId="2615104853" sldId="262"/>
            <ac:picMk id="7" creationId="{D55E5D22-23F8-449B-B5E4-7553344B37E1}"/>
          </ac:picMkLst>
        </pc:picChg>
        <pc:picChg chg="add mod">
          <ac:chgData name="Sam Nadjari" userId="365ce79e2b439c32" providerId="LiveId" clId="{10ACB320-C922-43DF-BA24-6FB958B715C6}" dt="2020-01-17T01:48:58.387" v="2978" actId="1076"/>
          <ac:picMkLst>
            <pc:docMk/>
            <pc:sldMk cId="2615104853" sldId="262"/>
            <ac:picMk id="8" creationId="{BD4D2470-BDB0-4EAD-B124-DD6D280FD077}"/>
          </ac:picMkLst>
        </pc:picChg>
        <pc:picChg chg="add del mod">
          <ac:chgData name="Sam Nadjari" userId="365ce79e2b439c32" providerId="LiveId" clId="{10ACB320-C922-43DF-BA24-6FB958B715C6}" dt="2020-01-17T01:45:15.353" v="2847" actId="478"/>
          <ac:picMkLst>
            <pc:docMk/>
            <pc:sldMk cId="2615104853" sldId="262"/>
            <ac:picMk id="10" creationId="{225B95AE-F142-43D6-B063-FA50495D1E43}"/>
          </ac:picMkLst>
        </pc:picChg>
        <pc:picChg chg="add mod">
          <ac:chgData name="Sam Nadjari" userId="365ce79e2b439c32" providerId="LiveId" clId="{10ACB320-C922-43DF-BA24-6FB958B715C6}" dt="2020-01-17T01:48:54.299" v="2976" actId="1076"/>
          <ac:picMkLst>
            <pc:docMk/>
            <pc:sldMk cId="2615104853" sldId="262"/>
            <ac:picMk id="1026" creationId="{08D2AC59-1D70-48C3-987E-75DA6F3E7CC6}"/>
          </ac:picMkLst>
        </pc:picChg>
      </pc:sldChg>
      <pc:sldChg chg="modSp add del">
        <pc:chgData name="Sam Nadjari" userId="365ce79e2b439c32" providerId="LiveId" clId="{10ACB320-C922-43DF-BA24-6FB958B715C6}" dt="2020-01-09T21:54:05.489" v="1560" actId="2696"/>
        <pc:sldMkLst>
          <pc:docMk/>
          <pc:sldMk cId="775423931" sldId="263"/>
        </pc:sldMkLst>
        <pc:spChg chg="mod">
          <ac:chgData name="Sam Nadjari" userId="365ce79e2b439c32" providerId="LiveId" clId="{10ACB320-C922-43DF-BA24-6FB958B715C6}" dt="2020-01-07T19:25:00.607" v="1153" actId="20577"/>
          <ac:spMkLst>
            <pc:docMk/>
            <pc:sldMk cId="775423931" sldId="263"/>
            <ac:spMk id="2" creationId="{5596168B-DA86-48E3-8CB9-23426FB6F594}"/>
          </ac:spMkLst>
        </pc:spChg>
        <pc:spChg chg="mod">
          <ac:chgData name="Sam Nadjari" userId="365ce79e2b439c32" providerId="LiveId" clId="{10ACB320-C922-43DF-BA24-6FB958B715C6}" dt="2020-01-07T19:25:57.105" v="1240" actId="20577"/>
          <ac:spMkLst>
            <pc:docMk/>
            <pc:sldMk cId="775423931" sldId="263"/>
            <ac:spMk id="3" creationId="{40BB09C9-C74C-48B9-ADFB-F64B1BD4F08C}"/>
          </ac:spMkLst>
        </pc:spChg>
      </pc:sldChg>
      <pc:sldChg chg="modSp add">
        <pc:chgData name="Sam Nadjari" userId="365ce79e2b439c32" providerId="LiveId" clId="{10ACB320-C922-43DF-BA24-6FB958B715C6}" dt="2020-01-13T16:06:02.135" v="2818" actId="20577"/>
        <pc:sldMkLst>
          <pc:docMk/>
          <pc:sldMk cId="504728773" sldId="264"/>
        </pc:sldMkLst>
        <pc:spChg chg="mod">
          <ac:chgData name="Sam Nadjari" userId="365ce79e2b439c32" providerId="LiveId" clId="{10ACB320-C922-43DF-BA24-6FB958B715C6}" dt="2020-01-09T21:54:13.309" v="1562" actId="14100"/>
          <ac:spMkLst>
            <pc:docMk/>
            <pc:sldMk cId="504728773" sldId="264"/>
            <ac:spMk id="2" creationId="{8C9041F6-D5DB-4DCD-B4C1-820981DA3E61}"/>
          </ac:spMkLst>
        </pc:spChg>
        <pc:spChg chg="mod">
          <ac:chgData name="Sam Nadjari" userId="365ce79e2b439c32" providerId="LiveId" clId="{10ACB320-C922-43DF-BA24-6FB958B715C6}" dt="2020-01-13T16:06:02.135" v="2818" actId="20577"/>
          <ac:spMkLst>
            <pc:docMk/>
            <pc:sldMk cId="504728773" sldId="264"/>
            <ac:spMk id="3" creationId="{CF7A6167-51BD-46EA-8D9B-CA0F4C780A95}"/>
          </ac:spMkLst>
        </pc:spChg>
      </pc:sldChg>
      <pc:sldChg chg="addSp delSp modSp add">
        <pc:chgData name="Sam Nadjari" userId="365ce79e2b439c32" providerId="LiveId" clId="{10ACB320-C922-43DF-BA24-6FB958B715C6}" dt="2020-01-17T02:35:51.004" v="3820" actId="20577"/>
        <pc:sldMkLst>
          <pc:docMk/>
          <pc:sldMk cId="4118015482" sldId="265"/>
        </pc:sldMkLst>
        <pc:spChg chg="mod">
          <ac:chgData name="Sam Nadjari" userId="365ce79e2b439c32" providerId="LiveId" clId="{10ACB320-C922-43DF-BA24-6FB958B715C6}" dt="2020-01-09T21:59:22.291" v="2054" actId="14100"/>
          <ac:spMkLst>
            <pc:docMk/>
            <pc:sldMk cId="4118015482" sldId="265"/>
            <ac:spMk id="2" creationId="{6E89E18F-6750-4910-AB81-07D428AC63FC}"/>
          </ac:spMkLst>
        </pc:spChg>
        <pc:spChg chg="mod">
          <ac:chgData name="Sam Nadjari" userId="365ce79e2b439c32" providerId="LiveId" clId="{10ACB320-C922-43DF-BA24-6FB958B715C6}" dt="2020-01-17T02:35:51.004" v="3820" actId="20577"/>
          <ac:spMkLst>
            <pc:docMk/>
            <pc:sldMk cId="4118015482" sldId="265"/>
            <ac:spMk id="3" creationId="{8586D620-DB65-4F19-9BFB-6777DA4F784C}"/>
          </ac:spMkLst>
        </pc:spChg>
        <pc:spChg chg="add mod">
          <ac:chgData name="Sam Nadjari" userId="365ce79e2b439c32" providerId="LiveId" clId="{10ACB320-C922-43DF-BA24-6FB958B715C6}" dt="2020-01-17T02:15:28.607" v="3698" actId="14100"/>
          <ac:spMkLst>
            <pc:docMk/>
            <pc:sldMk cId="4118015482" sldId="265"/>
            <ac:spMk id="6" creationId="{77193F24-1052-453D-A597-8420C4B94832}"/>
          </ac:spMkLst>
        </pc:spChg>
        <pc:picChg chg="add del">
          <ac:chgData name="Sam Nadjari" userId="365ce79e2b439c32" providerId="LiveId" clId="{10ACB320-C922-43DF-BA24-6FB958B715C6}" dt="2020-01-17T02:14:56.305" v="3693" actId="478"/>
          <ac:picMkLst>
            <pc:docMk/>
            <pc:sldMk cId="4118015482" sldId="265"/>
            <ac:picMk id="4" creationId="{34A61223-F244-4011-AE22-3421588464F6}"/>
          </ac:picMkLst>
        </pc:picChg>
        <pc:picChg chg="add mod">
          <ac:chgData name="Sam Nadjari" userId="365ce79e2b439c32" providerId="LiveId" clId="{10ACB320-C922-43DF-BA24-6FB958B715C6}" dt="2020-01-17T02:15:09.860" v="3696" actId="1076"/>
          <ac:picMkLst>
            <pc:docMk/>
            <pc:sldMk cId="4118015482" sldId="265"/>
            <ac:picMk id="5" creationId="{1CAE7372-42F6-471F-8218-D3DC93C9333B}"/>
          </ac:picMkLst>
        </pc:picChg>
      </pc:sldChg>
      <pc:sldChg chg="modSp add del">
        <pc:chgData name="Sam Nadjari" userId="365ce79e2b439c32" providerId="LiveId" clId="{10ACB320-C922-43DF-BA24-6FB958B715C6}" dt="2020-01-09T19:05:32.542" v="1324" actId="2696"/>
        <pc:sldMkLst>
          <pc:docMk/>
          <pc:sldMk cId="1676349575" sldId="266"/>
        </pc:sldMkLst>
        <pc:spChg chg="mod">
          <ac:chgData name="Sam Nadjari" userId="365ce79e2b439c32" providerId="LiveId" clId="{10ACB320-C922-43DF-BA24-6FB958B715C6}" dt="2020-01-09T19:04:41.957" v="1323" actId="20577"/>
          <ac:spMkLst>
            <pc:docMk/>
            <pc:sldMk cId="1676349575" sldId="266"/>
            <ac:spMk id="2" creationId="{99FCE2F5-2522-48E8-98FB-DB646387930B}"/>
          </ac:spMkLst>
        </pc:spChg>
      </pc:sldChg>
      <pc:sldChg chg="addSp delSp modSp add">
        <pc:chgData name="Sam Nadjari" userId="365ce79e2b439c32" providerId="LiveId" clId="{10ACB320-C922-43DF-BA24-6FB958B715C6}" dt="2020-01-17T02:08:35.680" v="3684" actId="14100"/>
        <pc:sldMkLst>
          <pc:docMk/>
          <pc:sldMk cId="2482953858" sldId="266"/>
        </pc:sldMkLst>
        <pc:spChg chg="del">
          <ac:chgData name="Sam Nadjari" userId="365ce79e2b439c32" providerId="LiveId" clId="{10ACB320-C922-43DF-BA24-6FB958B715C6}" dt="2020-01-09T19:15:45.552" v="1494" actId="478"/>
          <ac:spMkLst>
            <pc:docMk/>
            <pc:sldMk cId="2482953858" sldId="266"/>
            <ac:spMk id="2" creationId="{E44D3AC1-26A4-4FEC-A2C6-5730C79CE022}"/>
          </ac:spMkLst>
        </pc:spChg>
        <pc:spChg chg="del">
          <ac:chgData name="Sam Nadjari" userId="365ce79e2b439c32" providerId="LiveId" clId="{10ACB320-C922-43DF-BA24-6FB958B715C6}" dt="2020-01-09T19:15:41.600" v="1493"/>
          <ac:spMkLst>
            <pc:docMk/>
            <pc:sldMk cId="2482953858" sldId="266"/>
            <ac:spMk id="3" creationId="{788A9EC1-C774-4809-8EE7-4807E63AC819}"/>
          </ac:spMkLst>
        </pc:spChg>
        <pc:spChg chg="add mod">
          <ac:chgData name="Sam Nadjari" userId="365ce79e2b439c32" providerId="LiveId" clId="{10ACB320-C922-43DF-BA24-6FB958B715C6}" dt="2020-01-09T21:58:17.666" v="2032" actId="14100"/>
          <ac:spMkLst>
            <pc:docMk/>
            <pc:sldMk cId="2482953858" sldId="266"/>
            <ac:spMk id="5" creationId="{FD273228-5292-41B7-B970-C3496687BBB0}"/>
          </ac:spMkLst>
        </pc:spChg>
        <pc:spChg chg="add mod">
          <ac:chgData name="Sam Nadjari" userId="365ce79e2b439c32" providerId="LiveId" clId="{10ACB320-C922-43DF-BA24-6FB958B715C6}" dt="2020-01-09T21:58:38.221" v="2037" actId="1076"/>
          <ac:spMkLst>
            <pc:docMk/>
            <pc:sldMk cId="2482953858" sldId="266"/>
            <ac:spMk id="6" creationId="{5C9F4182-F08C-4C82-9BE4-A2658AD77FC5}"/>
          </ac:spMkLst>
        </pc:spChg>
        <pc:spChg chg="add mod">
          <ac:chgData name="Sam Nadjari" userId="365ce79e2b439c32" providerId="LiveId" clId="{10ACB320-C922-43DF-BA24-6FB958B715C6}" dt="2020-01-17T02:08:35.680" v="3684" actId="14100"/>
          <ac:spMkLst>
            <pc:docMk/>
            <pc:sldMk cId="2482953858" sldId="266"/>
            <ac:spMk id="7" creationId="{61367878-83E7-4E17-839A-61B6D3CF1C80}"/>
          </ac:spMkLst>
        </pc:spChg>
        <pc:picChg chg="add mod">
          <ac:chgData name="Sam Nadjari" userId="365ce79e2b439c32" providerId="LiveId" clId="{10ACB320-C922-43DF-BA24-6FB958B715C6}" dt="2020-01-09T21:58:13.636" v="2031" actId="1076"/>
          <ac:picMkLst>
            <pc:docMk/>
            <pc:sldMk cId="2482953858" sldId="266"/>
            <ac:picMk id="4" creationId="{C54962FE-AD41-4C3A-82CA-42560263A85B}"/>
          </ac:picMkLst>
        </pc:picChg>
      </pc:sldChg>
      <pc:sldChg chg="modSp add del">
        <pc:chgData name="Sam Nadjari" userId="365ce79e2b439c32" providerId="LiveId" clId="{10ACB320-C922-43DF-BA24-6FB958B715C6}" dt="2020-01-09T21:54:00.451" v="1559" actId="2696"/>
        <pc:sldMkLst>
          <pc:docMk/>
          <pc:sldMk cId="2513702580" sldId="267"/>
        </pc:sldMkLst>
        <pc:spChg chg="mod">
          <ac:chgData name="Sam Nadjari" userId="365ce79e2b439c32" providerId="LiveId" clId="{10ACB320-C922-43DF-BA24-6FB958B715C6}" dt="2020-01-09T21:53:36.742" v="1558" actId="20577"/>
          <ac:spMkLst>
            <pc:docMk/>
            <pc:sldMk cId="2513702580" sldId="267"/>
            <ac:spMk id="3" creationId="{99CEF513-EFA4-4EBC-AF63-58DE115A70A1}"/>
          </ac:spMkLst>
        </pc:spChg>
      </pc:sldChg>
      <pc:sldChg chg="addSp delSp modSp add">
        <pc:chgData name="Sam Nadjari" userId="365ce79e2b439c32" providerId="LiveId" clId="{10ACB320-C922-43DF-BA24-6FB958B715C6}" dt="2020-01-09T21:58:42.392" v="2038" actId="1076"/>
        <pc:sldMkLst>
          <pc:docMk/>
          <pc:sldMk cId="2700716210" sldId="268"/>
        </pc:sldMkLst>
        <pc:spChg chg="del">
          <ac:chgData name="Sam Nadjari" userId="365ce79e2b439c32" providerId="LiveId" clId="{10ACB320-C922-43DF-BA24-6FB958B715C6}" dt="2020-01-09T21:51:03.143" v="1551" actId="478"/>
          <ac:spMkLst>
            <pc:docMk/>
            <pc:sldMk cId="2700716210" sldId="268"/>
            <ac:spMk id="2" creationId="{397C526F-0E16-4A28-B839-11E402640DE0}"/>
          </ac:spMkLst>
        </pc:spChg>
        <pc:spChg chg="del">
          <ac:chgData name="Sam Nadjari" userId="365ce79e2b439c32" providerId="LiveId" clId="{10ACB320-C922-43DF-BA24-6FB958B715C6}" dt="2020-01-09T21:51:11.825" v="1552" actId="931"/>
          <ac:spMkLst>
            <pc:docMk/>
            <pc:sldMk cId="2700716210" sldId="268"/>
            <ac:spMk id="3" creationId="{6BE3B7C6-580B-4898-907B-7A9C376183D1}"/>
          </ac:spMkLst>
        </pc:spChg>
        <pc:spChg chg="add mod">
          <ac:chgData name="Sam Nadjari" userId="365ce79e2b439c32" providerId="LiveId" clId="{10ACB320-C922-43DF-BA24-6FB958B715C6}" dt="2020-01-09T21:58:32.394" v="2036" actId="1076"/>
          <ac:spMkLst>
            <pc:docMk/>
            <pc:sldMk cId="2700716210" sldId="268"/>
            <ac:spMk id="6" creationId="{A63183A0-C893-43AB-8AEC-A22EBE511ECE}"/>
          </ac:spMkLst>
        </pc:spChg>
        <pc:picChg chg="add mod">
          <ac:chgData name="Sam Nadjari" userId="365ce79e2b439c32" providerId="LiveId" clId="{10ACB320-C922-43DF-BA24-6FB958B715C6}" dt="2020-01-09T21:58:42.392" v="2038" actId="1076"/>
          <ac:picMkLst>
            <pc:docMk/>
            <pc:sldMk cId="2700716210" sldId="268"/>
            <ac:picMk id="5" creationId="{E82721AE-6D9E-4AEF-8483-23CF8187F0E0}"/>
          </ac:picMkLst>
        </pc:picChg>
      </pc:sldChg>
      <pc:sldChg chg="addSp delSp modSp add">
        <pc:chgData name="Sam Nadjari" userId="365ce79e2b439c32" providerId="LiveId" clId="{10ACB320-C922-43DF-BA24-6FB958B715C6}" dt="2020-01-17T02:13:53.001" v="3691" actId="1076"/>
        <pc:sldMkLst>
          <pc:docMk/>
          <pc:sldMk cId="1182707616" sldId="269"/>
        </pc:sldMkLst>
        <pc:spChg chg="add mod">
          <ac:chgData name="Sam Nadjari" userId="365ce79e2b439c32" providerId="LiveId" clId="{10ACB320-C922-43DF-BA24-6FB958B715C6}" dt="2020-01-17T02:13:45.831" v="3689" actId="1582"/>
          <ac:spMkLst>
            <pc:docMk/>
            <pc:sldMk cId="1182707616" sldId="269"/>
            <ac:spMk id="2" creationId="{C5D0862D-4D07-4DFE-91DE-C610D7882C9B}"/>
          </ac:spMkLst>
        </pc:spChg>
        <pc:spChg chg="del">
          <ac:chgData name="Sam Nadjari" userId="365ce79e2b439c32" providerId="LiveId" clId="{10ACB320-C922-43DF-BA24-6FB958B715C6}" dt="2020-01-09T21:58:51.796" v="2039"/>
          <ac:spMkLst>
            <pc:docMk/>
            <pc:sldMk cId="1182707616" sldId="269"/>
            <ac:spMk id="2" creationId="{FB22A174-4D6E-40F0-91FA-3FD3D0C437A1}"/>
          </ac:spMkLst>
        </pc:spChg>
        <pc:spChg chg="del mod">
          <ac:chgData name="Sam Nadjari" userId="365ce79e2b439c32" providerId="LiveId" clId="{10ACB320-C922-43DF-BA24-6FB958B715C6}" dt="2020-01-11T20:02:20.858" v="2463" actId="931"/>
          <ac:spMkLst>
            <pc:docMk/>
            <pc:sldMk cId="1182707616" sldId="269"/>
            <ac:spMk id="3" creationId="{B4248CDE-756A-4070-A97B-8ECCDD4F9E34}"/>
          </ac:spMkLst>
        </pc:spChg>
        <pc:spChg chg="add mod">
          <ac:chgData name="Sam Nadjari" userId="365ce79e2b439c32" providerId="LiveId" clId="{10ACB320-C922-43DF-BA24-6FB958B715C6}" dt="2020-01-09T21:59:15.573" v="2053" actId="14100"/>
          <ac:spMkLst>
            <pc:docMk/>
            <pc:sldMk cId="1182707616" sldId="269"/>
            <ac:spMk id="4" creationId="{0C627181-B7F4-4C00-A34F-BB92242A516E}"/>
          </ac:spMkLst>
        </pc:spChg>
        <pc:spChg chg="add mod">
          <ac:chgData name="Sam Nadjari" userId="365ce79e2b439c32" providerId="LiveId" clId="{10ACB320-C922-43DF-BA24-6FB958B715C6}" dt="2020-01-17T02:13:53.001" v="3691" actId="1076"/>
          <ac:spMkLst>
            <pc:docMk/>
            <pc:sldMk cId="1182707616" sldId="269"/>
            <ac:spMk id="5" creationId="{27169FF8-4D11-4135-BC94-FFECF3124017}"/>
          </ac:spMkLst>
        </pc:spChg>
        <pc:picChg chg="add mod">
          <ac:chgData name="Sam Nadjari" userId="365ce79e2b439c32" providerId="LiveId" clId="{10ACB320-C922-43DF-BA24-6FB958B715C6}" dt="2020-01-11T20:02:26.886" v="2465" actId="1076"/>
          <ac:picMkLst>
            <pc:docMk/>
            <pc:sldMk cId="1182707616" sldId="269"/>
            <ac:picMk id="6" creationId="{45026E1A-6F6B-47D7-B23B-C2C5B9CC55EB}"/>
          </ac:picMkLst>
        </pc:picChg>
      </pc:sldChg>
      <pc:sldChg chg="addSp delSp modSp add del">
        <pc:chgData name="Sam Nadjari" userId="365ce79e2b439c32" providerId="LiveId" clId="{10ACB320-C922-43DF-BA24-6FB958B715C6}" dt="2020-01-11T20:05:31.407" v="2653" actId="2696"/>
        <pc:sldMkLst>
          <pc:docMk/>
          <pc:sldMk cId="310791218" sldId="270"/>
        </pc:sldMkLst>
        <pc:spChg chg="del">
          <ac:chgData name="Sam Nadjari" userId="365ce79e2b439c32" providerId="LiveId" clId="{10ACB320-C922-43DF-BA24-6FB958B715C6}" dt="2020-01-09T22:03:19.284" v="2129"/>
          <ac:spMkLst>
            <pc:docMk/>
            <pc:sldMk cId="310791218" sldId="270"/>
            <ac:spMk id="2" creationId="{A0B626A9-C8A1-473A-B0B9-4917307CBBE9}"/>
          </ac:spMkLst>
        </pc:spChg>
        <pc:spChg chg="mod">
          <ac:chgData name="Sam Nadjari" userId="365ce79e2b439c32" providerId="LiveId" clId="{10ACB320-C922-43DF-BA24-6FB958B715C6}" dt="2020-01-09T22:03:42.281" v="2201" actId="20577"/>
          <ac:spMkLst>
            <pc:docMk/>
            <pc:sldMk cId="310791218" sldId="270"/>
            <ac:spMk id="3" creationId="{210E0D03-0759-44A1-810F-62BF023087CD}"/>
          </ac:spMkLst>
        </pc:spChg>
        <pc:spChg chg="add">
          <ac:chgData name="Sam Nadjari" userId="365ce79e2b439c32" providerId="LiveId" clId="{10ACB320-C922-43DF-BA24-6FB958B715C6}" dt="2020-01-09T22:03:19.284" v="2129"/>
          <ac:spMkLst>
            <pc:docMk/>
            <pc:sldMk cId="310791218" sldId="270"/>
            <ac:spMk id="4" creationId="{1E93C578-B2B1-40EE-B1D6-2F1B458760EA}"/>
          </ac:spMkLst>
        </pc:spChg>
      </pc:sldChg>
      <pc:sldChg chg="addSp delSp modSp add">
        <pc:chgData name="Sam Nadjari" userId="365ce79e2b439c32" providerId="LiveId" clId="{10ACB320-C922-43DF-BA24-6FB958B715C6}" dt="2020-01-17T02:08:47.194" v="3685" actId="14100"/>
        <pc:sldMkLst>
          <pc:docMk/>
          <pc:sldMk cId="2552401005" sldId="270"/>
        </pc:sldMkLst>
        <pc:spChg chg="del">
          <ac:chgData name="Sam Nadjari" userId="365ce79e2b439c32" providerId="LiveId" clId="{10ACB320-C922-43DF-BA24-6FB958B715C6}" dt="2020-01-17T01:44:48.216" v="2837" actId="478"/>
          <ac:spMkLst>
            <pc:docMk/>
            <pc:sldMk cId="2552401005" sldId="270"/>
            <ac:spMk id="2" creationId="{846F7FB1-2831-4DE9-8F6A-55804A75B864}"/>
          </ac:spMkLst>
        </pc:spChg>
        <pc:spChg chg="del">
          <ac:chgData name="Sam Nadjari" userId="365ce79e2b439c32" providerId="LiveId" clId="{10ACB320-C922-43DF-BA24-6FB958B715C6}" dt="2020-01-17T01:44:34.537" v="2834"/>
          <ac:spMkLst>
            <pc:docMk/>
            <pc:sldMk cId="2552401005" sldId="270"/>
            <ac:spMk id="3" creationId="{6C2B5B57-89E9-4F84-94EC-3F9B229BC0E8}"/>
          </ac:spMkLst>
        </pc:spChg>
        <pc:spChg chg="add mod">
          <ac:chgData name="Sam Nadjari" userId="365ce79e2b439c32" providerId="LiveId" clId="{10ACB320-C922-43DF-BA24-6FB958B715C6}" dt="2020-01-17T01:44:50.912" v="2839" actId="1076"/>
          <ac:spMkLst>
            <pc:docMk/>
            <pc:sldMk cId="2552401005" sldId="270"/>
            <ac:spMk id="5" creationId="{1C9A92C8-BD77-42F9-9077-91E6FA5F2944}"/>
          </ac:spMkLst>
        </pc:spChg>
        <pc:spChg chg="add mod">
          <ac:chgData name="Sam Nadjari" userId="365ce79e2b439c32" providerId="LiveId" clId="{10ACB320-C922-43DF-BA24-6FB958B715C6}" dt="2020-01-17T02:08:47.194" v="3685" actId="14100"/>
          <ac:spMkLst>
            <pc:docMk/>
            <pc:sldMk cId="2552401005" sldId="270"/>
            <ac:spMk id="6" creationId="{F1EB6247-9340-42CE-8673-543A4536F84B}"/>
          </ac:spMkLst>
        </pc:spChg>
        <pc:picChg chg="add mod">
          <ac:chgData name="Sam Nadjari" userId="365ce79e2b439c32" providerId="LiveId" clId="{10ACB320-C922-43DF-BA24-6FB958B715C6}" dt="2020-01-17T01:45:01.749" v="2843" actId="1076"/>
          <ac:picMkLst>
            <pc:docMk/>
            <pc:sldMk cId="2552401005" sldId="270"/>
            <ac:picMk id="4" creationId="{E669AA00-49C7-484B-BA77-357F8C370058}"/>
          </ac:picMkLst>
        </pc:picChg>
      </pc:sldChg>
      <pc:sldChg chg="addSp delSp modSp add">
        <pc:chgData name="Sam Nadjari" userId="365ce79e2b439c32" providerId="LiveId" clId="{10ACB320-C922-43DF-BA24-6FB958B715C6}" dt="2020-01-17T02:32:24.339" v="3811" actId="20577"/>
        <pc:sldMkLst>
          <pc:docMk/>
          <pc:sldMk cId="3662369596" sldId="271"/>
        </pc:sldMkLst>
        <pc:spChg chg="mod">
          <ac:chgData name="Sam Nadjari" userId="365ce79e2b439c32" providerId="LiveId" clId="{10ACB320-C922-43DF-BA24-6FB958B715C6}" dt="2020-01-17T01:51:18.322" v="3002" actId="1076"/>
          <ac:spMkLst>
            <pc:docMk/>
            <pc:sldMk cId="3662369596" sldId="271"/>
            <ac:spMk id="2" creationId="{67D64FD7-2043-474D-93CF-99E046C4826D}"/>
          </ac:spMkLst>
        </pc:spChg>
        <pc:spChg chg="del">
          <ac:chgData name="Sam Nadjari" userId="365ce79e2b439c32" providerId="LiveId" clId="{10ACB320-C922-43DF-BA24-6FB958B715C6}" dt="2020-01-17T01:51:04.726" v="2983"/>
          <ac:spMkLst>
            <pc:docMk/>
            <pc:sldMk cId="3662369596" sldId="271"/>
            <ac:spMk id="3" creationId="{BACAF065-73FE-4137-B7A0-326B5859DC6C}"/>
          </ac:spMkLst>
        </pc:spChg>
        <pc:spChg chg="add del mod">
          <ac:chgData name="Sam Nadjari" userId="365ce79e2b439c32" providerId="LiveId" clId="{10ACB320-C922-43DF-BA24-6FB958B715C6}" dt="2020-01-17T01:52:32.577" v="3039" actId="478"/>
          <ac:spMkLst>
            <pc:docMk/>
            <pc:sldMk cId="3662369596" sldId="271"/>
            <ac:spMk id="6" creationId="{AEEAD5A2-BB26-42F6-AA7D-757C227C335D}"/>
          </ac:spMkLst>
        </pc:spChg>
        <pc:spChg chg="add del mod">
          <ac:chgData name="Sam Nadjari" userId="365ce79e2b439c32" providerId="LiveId" clId="{10ACB320-C922-43DF-BA24-6FB958B715C6}" dt="2020-01-17T01:52:48.079" v="3042" actId="478"/>
          <ac:spMkLst>
            <pc:docMk/>
            <pc:sldMk cId="3662369596" sldId="271"/>
            <ac:spMk id="7" creationId="{0E38AF40-DD55-47FB-A6D8-A9E455E3F613}"/>
          </ac:spMkLst>
        </pc:spChg>
        <pc:spChg chg="add mod">
          <ac:chgData name="Sam Nadjari" userId="365ce79e2b439c32" providerId="LiveId" clId="{10ACB320-C922-43DF-BA24-6FB958B715C6}" dt="2020-01-17T02:32:24.339" v="3811" actId="20577"/>
          <ac:spMkLst>
            <pc:docMk/>
            <pc:sldMk cId="3662369596" sldId="271"/>
            <ac:spMk id="8" creationId="{3DA74BFA-45C6-44C4-BD1B-760ECCCCA5FF}"/>
          </ac:spMkLst>
        </pc:spChg>
        <pc:spChg chg="add mod">
          <ac:chgData name="Sam Nadjari" userId="365ce79e2b439c32" providerId="LiveId" clId="{10ACB320-C922-43DF-BA24-6FB958B715C6}" dt="2020-01-17T02:05:05.699" v="3667" actId="14100"/>
          <ac:spMkLst>
            <pc:docMk/>
            <pc:sldMk cId="3662369596" sldId="271"/>
            <ac:spMk id="9" creationId="{F868B387-76D6-49DB-83AC-97FACE64E1C0}"/>
          </ac:spMkLst>
        </pc:spChg>
        <pc:picChg chg="add mod">
          <ac:chgData name="Sam Nadjari" userId="365ce79e2b439c32" providerId="LiveId" clId="{10ACB320-C922-43DF-BA24-6FB958B715C6}" dt="2020-01-17T01:51:21.798" v="3003" actId="1076"/>
          <ac:picMkLst>
            <pc:docMk/>
            <pc:sldMk cId="3662369596" sldId="271"/>
            <ac:picMk id="4" creationId="{5D901EC3-A273-49C7-A363-76D67CE50316}"/>
          </ac:picMkLst>
        </pc:picChg>
        <pc:picChg chg="add mod">
          <ac:chgData name="Sam Nadjari" userId="365ce79e2b439c32" providerId="LiveId" clId="{10ACB320-C922-43DF-BA24-6FB958B715C6}" dt="2020-01-17T02:02:25.627" v="3398" actId="1076"/>
          <ac:picMkLst>
            <pc:docMk/>
            <pc:sldMk cId="3662369596" sldId="271"/>
            <ac:picMk id="5" creationId="{1FD401E9-C210-47FC-AED2-FDA3794280D5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3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3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3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5000"/>
              </a:lnSpc>
              <a:defRPr sz="7200" b="1" cap="none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AF60A-713C-41BA-9788-4C493DDC0A9C}" type="datetimeFigureOut">
              <a:rPr lang="en-US" dirty="0"/>
              <a:t>1/16/2020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 b="1"/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5E0FA7-C445-42F7-AF66-A4F5A6FC8A9C}" type="datetimeFigureOut">
              <a:rPr lang="en-US" dirty="0"/>
              <a:t>1/16/2020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AC5C5-1A57-4420-8AFB-CE41693A794B}" type="datetimeFigureOut">
              <a:rPr lang="en-US" dirty="0"/>
              <a:t>1/16/2020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C08AF-84E6-4329-8E67-FEA434B47075}" type="datetimeFigureOut">
              <a:rPr lang="en-US" dirty="0"/>
              <a:t>1/16/2020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3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5000"/>
              </a:lnSpc>
              <a:defRPr sz="7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4F6EE328-6AFF-436B-881F-213D56084544}" type="datetimeFigureOut">
              <a:rPr lang="en-US" dirty="0"/>
              <a:t>1/16/2020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2069A-09EE-4C7C-86A4-2314A404921D}" type="datetimeFigureOut">
              <a:rPr lang="en-US" dirty="0"/>
              <a:t>1/16/2020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EE7F1-171E-411F-96CA-A251A21496E7}" type="datetimeFigureOut">
              <a:rPr lang="en-US" dirty="0"/>
              <a:t>1/16/2020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2C98D-A273-4547-9B92-97D7769F71A6}" type="datetimeFigureOut">
              <a:rPr lang="en-US" dirty="0"/>
              <a:t>1/16/2020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B7CD67-0644-446C-B2AD-1C09BF34F286}" type="datetimeFigureOut">
              <a:rPr lang="en-US" dirty="0"/>
              <a:t>1/16/2020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80828-6983-48AD-9E27-CBD3696F837E}" type="datetimeFigureOut">
              <a:rPr lang="en-US" dirty="0"/>
              <a:t>1/16/2020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EFB91-0324-450E-B17F-36DC0ECCE413}" type="datetimeFigureOut">
              <a:rPr lang="en-US" dirty="0"/>
              <a:t>1/16/2020</a:t>
            </a:fld>
            <a:endParaRPr lang="en-US" dirty="0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52E37674-C1BA-4107-9B06-6D4CAC3A3DF5}" type="datetimeFigureOut">
              <a:rPr lang="en-US" dirty="0"/>
              <a:t>1/16/2020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n-lt"/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b="1" kern="1200" cap="none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00320C-ECD7-4CAD-90BD-4BDCC423EA3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UVA Landmark Recognition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AE6A350-FCEE-4050-98CA-5FD71E5478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Sam Nadjari</a:t>
            </a:r>
          </a:p>
        </p:txBody>
      </p:sp>
    </p:spTree>
    <p:extLst>
      <p:ext uri="{BB962C8B-B14F-4D97-AF65-F5344CB8AC3E}">
        <p14:creationId xmlns:p14="http://schemas.microsoft.com/office/powerpoint/2010/main" val="36191766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64FD7-2043-474D-93CF-99E046C482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1172" y="467297"/>
            <a:ext cx="5114270" cy="889135"/>
          </a:xfrm>
        </p:spPr>
        <p:txBody>
          <a:bodyPr/>
          <a:lstStyle/>
          <a:p>
            <a:r>
              <a:rPr lang="en-US" dirty="0"/>
              <a:t>Custom Layers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D901EC3-A273-49C7-A363-76D67CE503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1172" y="1695172"/>
            <a:ext cx="5419725" cy="3524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D401E9-C210-47FC-AED2-FDA3794280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1172" y="3862501"/>
            <a:ext cx="3581400" cy="419100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DA74BFA-45C6-44C4-BD1B-760ECCCCA5FF}"/>
              </a:ext>
            </a:extLst>
          </p:cNvPr>
          <p:cNvSpPr txBox="1">
            <a:spLocks/>
          </p:cNvSpPr>
          <p:nvPr/>
        </p:nvSpPr>
        <p:spPr>
          <a:xfrm>
            <a:off x="1066800" y="2047596"/>
            <a:ext cx="10058400" cy="17053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en-US" dirty="0"/>
              <a:t>Pointwise convolution:  512 1x1x512 filters that move 8x8 (spatial dimensions) times = 16,777,216</a:t>
            </a:r>
          </a:p>
          <a:p>
            <a:pPr marL="285750" indent="-285750"/>
            <a:r>
              <a:rPr lang="en-US" dirty="0" err="1"/>
              <a:t>Depthwise</a:t>
            </a:r>
            <a:r>
              <a:rPr lang="en-US" dirty="0"/>
              <a:t> convolutions 512 3x3x1 kernels that move 8x8 times = 294,912</a:t>
            </a:r>
          </a:p>
          <a:p>
            <a:pPr marL="285750" indent="-285750"/>
            <a:r>
              <a:rPr lang="en-US" dirty="0"/>
              <a:t>Total multiplications = 17,072,128 (1.7e7)</a:t>
            </a:r>
          </a:p>
          <a:p>
            <a:pPr marL="274320" lvl="1" indent="0">
              <a:buNone/>
            </a:pP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868B387-76D6-49DB-83AC-97FACE64E1C0}"/>
              </a:ext>
            </a:extLst>
          </p:cNvPr>
          <p:cNvSpPr txBox="1">
            <a:spLocks/>
          </p:cNvSpPr>
          <p:nvPr/>
        </p:nvSpPr>
        <p:spPr>
          <a:xfrm>
            <a:off x="1016242" y="4457828"/>
            <a:ext cx="10058400" cy="419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en-US" dirty="0"/>
              <a:t>Total multiplications: 512 3x3x512 kernels moving 8x8 times = 150,994,944 (1.5e8)</a:t>
            </a:r>
          </a:p>
        </p:txBody>
      </p:sp>
    </p:spTree>
    <p:extLst>
      <p:ext uri="{BB962C8B-B14F-4D97-AF65-F5344CB8AC3E}">
        <p14:creationId xmlns:p14="http://schemas.microsoft.com/office/powerpoint/2010/main" val="36623695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82721AE-6D9E-4AEF-8483-23CF8187F0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86906" y="1414354"/>
            <a:ext cx="5216513" cy="4644753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A63183A0-C893-43AB-8AEC-A22EBE511E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24147"/>
            <a:ext cx="10058400" cy="1212283"/>
          </a:xfrm>
        </p:spPr>
        <p:txBody>
          <a:bodyPr/>
          <a:lstStyle/>
          <a:p>
            <a:r>
              <a:rPr lang="en-US" dirty="0"/>
              <a:t>Custom Layers</a:t>
            </a:r>
          </a:p>
        </p:txBody>
      </p:sp>
    </p:spTree>
    <p:extLst>
      <p:ext uri="{BB962C8B-B14F-4D97-AF65-F5344CB8AC3E}">
        <p14:creationId xmlns:p14="http://schemas.microsoft.com/office/powerpoint/2010/main" val="27007162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041F6-D5DB-4DCD-B4C1-820981DA3E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3"/>
            <a:ext cx="5858490" cy="1102380"/>
          </a:xfrm>
        </p:spPr>
        <p:txBody>
          <a:bodyPr/>
          <a:lstStyle/>
          <a:p>
            <a:r>
              <a:rPr lang="en-US" dirty="0"/>
              <a:t>Training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7A6167-51BD-46EA-8D9B-CA0F4C780A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1534258"/>
            <a:ext cx="10058400" cy="4637942"/>
          </a:xfrm>
        </p:spPr>
        <p:txBody>
          <a:bodyPr>
            <a:normAutofit/>
          </a:bodyPr>
          <a:lstStyle/>
          <a:p>
            <a:r>
              <a:rPr lang="en-US" dirty="0"/>
              <a:t>Round 1</a:t>
            </a:r>
          </a:p>
          <a:p>
            <a:pPr lvl="1"/>
            <a:r>
              <a:rPr lang="en-US" dirty="0"/>
              <a:t>All weights frozen besides custom and classification layers</a:t>
            </a:r>
          </a:p>
          <a:p>
            <a:pPr lvl="1"/>
            <a:r>
              <a:rPr lang="en-US" dirty="0"/>
              <a:t>10 epochs</a:t>
            </a:r>
          </a:p>
          <a:p>
            <a:pPr lvl="1"/>
            <a:r>
              <a:rPr lang="en-US" dirty="0"/>
              <a:t>Initial learning rate = 0.01</a:t>
            </a:r>
          </a:p>
          <a:p>
            <a:pPr lvl="1"/>
            <a:r>
              <a:rPr lang="en-US" dirty="0"/>
              <a:t>Learning rate scheduler: Reduce learning rate by a factor of 10 on plateau</a:t>
            </a:r>
          </a:p>
          <a:p>
            <a:pPr lvl="1"/>
            <a:r>
              <a:rPr lang="en-US" dirty="0"/>
              <a:t>Adam optimizer</a:t>
            </a:r>
          </a:p>
          <a:p>
            <a:r>
              <a:rPr lang="en-US" dirty="0"/>
              <a:t>Round 2</a:t>
            </a:r>
          </a:p>
          <a:p>
            <a:pPr lvl="1"/>
            <a:r>
              <a:rPr lang="en-US" dirty="0"/>
              <a:t>Unfroze last two bottleneck modules of </a:t>
            </a:r>
            <a:r>
              <a:rPr lang="en-US" dirty="0" err="1"/>
              <a:t>ResNet</a:t>
            </a:r>
            <a:endParaRPr lang="en-US" dirty="0"/>
          </a:p>
          <a:p>
            <a:pPr lvl="1"/>
            <a:r>
              <a:rPr lang="en-US" dirty="0"/>
              <a:t>Initial learning rate = 0.001</a:t>
            </a:r>
          </a:p>
          <a:p>
            <a:pPr lvl="1"/>
            <a:r>
              <a:rPr lang="en-US" dirty="0"/>
              <a:t>Same learning rate scheduler, optimizer</a:t>
            </a:r>
          </a:p>
          <a:p>
            <a:pPr lvl="1"/>
            <a:r>
              <a:rPr lang="en-US" dirty="0"/>
              <a:t>20 epochs</a:t>
            </a:r>
          </a:p>
          <a:p>
            <a:r>
              <a:rPr lang="en-US" dirty="0"/>
              <a:t>Unfreezing deeper layers harmed performance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47287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5026E1A-6F6B-47D7-B23B-C2C5B9CC55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5542" y="1683728"/>
            <a:ext cx="10463041" cy="4163111"/>
          </a:xfr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0C627181-B7F4-4C00-A34F-BB92242A51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975" y="484189"/>
            <a:ext cx="10058400" cy="834658"/>
          </a:xfrm>
        </p:spPr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5D0862D-4D07-4DFE-91DE-C610D7882C9B}"/>
              </a:ext>
            </a:extLst>
          </p:cNvPr>
          <p:cNvSpPr/>
          <p:nvPr/>
        </p:nvSpPr>
        <p:spPr>
          <a:xfrm>
            <a:off x="3965289" y="2210161"/>
            <a:ext cx="1373767" cy="602377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7169FF8-4D11-4135-BC94-FFECF3124017}"/>
              </a:ext>
            </a:extLst>
          </p:cNvPr>
          <p:cNvSpPr/>
          <p:nvPr/>
        </p:nvSpPr>
        <p:spPr>
          <a:xfrm>
            <a:off x="9586754" y="4633393"/>
            <a:ext cx="1373767" cy="602377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7076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89E18F-6750-4910-AB81-07D428AC6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856195"/>
          </a:xfrm>
        </p:spPr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86D620-DB65-4F19-9BFB-6777DA4F78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1521069"/>
            <a:ext cx="3889014" cy="4651131"/>
          </a:xfrm>
        </p:spPr>
        <p:txBody>
          <a:bodyPr>
            <a:normAutofit fontScale="92500" lnSpcReduction="10000"/>
          </a:bodyPr>
          <a:lstStyle/>
          <a:p>
            <a:r>
              <a:rPr lang="en-US" sz="3200" dirty="0"/>
              <a:t>Monte Carlo Dropout offers an approximation of Bayesian inference and an improved measure of uncertainty.</a:t>
            </a:r>
          </a:p>
          <a:p>
            <a:r>
              <a:rPr lang="en-US" sz="3200" dirty="0"/>
              <a:t>Accuracy: 97.8%</a:t>
            </a:r>
          </a:p>
          <a:p>
            <a:r>
              <a:rPr lang="en-US" sz="3200" dirty="0"/>
              <a:t>Reduction in error rate due to MC dropout</a:t>
            </a:r>
            <a:r>
              <a:rPr lang="en-US" sz="3200"/>
              <a:t>: 21%</a:t>
            </a:r>
            <a:endParaRPr lang="en-US" sz="3200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AE7372-42F6-471F-8218-D3DC93C933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7160" y="852533"/>
            <a:ext cx="6427559" cy="508233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7193F24-1052-453D-A597-8420C4B94832}"/>
              </a:ext>
            </a:extLst>
          </p:cNvPr>
          <p:cNvSpPr/>
          <p:nvPr/>
        </p:nvSpPr>
        <p:spPr>
          <a:xfrm>
            <a:off x="5898818" y="2869599"/>
            <a:ext cx="3097356" cy="559402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0154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BF1B2-CABC-4866-BF4D-273AE5200C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F99945-BC6E-4C84-8459-2EC7707B83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Images of buildings across UVA campus collected by students</a:t>
            </a:r>
          </a:p>
          <a:p>
            <a:r>
              <a:rPr lang="en-US" dirty="0"/>
              <a:t>2,138 total images</a:t>
            </a:r>
          </a:p>
          <a:p>
            <a:r>
              <a:rPr lang="en-US" dirty="0"/>
              <a:t>18 classes</a:t>
            </a:r>
          </a:p>
          <a:p>
            <a:r>
              <a:rPr lang="en-US" dirty="0"/>
              <a:t>Dimensions: 224x224x3</a:t>
            </a:r>
          </a:p>
          <a:p>
            <a:r>
              <a:rPr lang="en-US" dirty="0"/>
              <a:t>Split</a:t>
            </a:r>
          </a:p>
          <a:p>
            <a:pPr lvl="1"/>
            <a:r>
              <a:rPr lang="en-US" dirty="0"/>
              <a:t>Training set: 1196 images</a:t>
            </a:r>
          </a:p>
          <a:p>
            <a:pPr lvl="1"/>
            <a:r>
              <a:rPr lang="en-US" dirty="0"/>
              <a:t>Validation set: 300 images</a:t>
            </a:r>
          </a:p>
          <a:p>
            <a:pPr lvl="1"/>
            <a:r>
              <a:rPr lang="en-US" dirty="0"/>
              <a:t>Test set: 642 images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01499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665286D-B8D4-44C6-9FBD-5882B81E88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6176" y="261348"/>
            <a:ext cx="8263865" cy="6335303"/>
          </a:xfrm>
        </p:spPr>
      </p:pic>
    </p:spTree>
    <p:extLst>
      <p:ext uri="{BB962C8B-B14F-4D97-AF65-F5344CB8AC3E}">
        <p14:creationId xmlns:p14="http://schemas.microsoft.com/office/powerpoint/2010/main" val="26187691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23F977-9BC1-4FC5-9D8E-E6B6DCDD2B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9801840" cy="1097983"/>
          </a:xfrm>
        </p:spPr>
        <p:txBody>
          <a:bodyPr/>
          <a:lstStyle/>
          <a:p>
            <a:r>
              <a:rPr lang="en-US" dirty="0"/>
              <a:t>Data Augmentation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40C532-F0F1-4B7F-8903-82FC35AA80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000250"/>
            <a:ext cx="10058400" cy="3714750"/>
          </a:xfrm>
        </p:spPr>
        <p:txBody>
          <a:bodyPr>
            <a:normAutofit/>
          </a:bodyPr>
          <a:lstStyle/>
          <a:p>
            <a:r>
              <a:rPr lang="en-US" sz="3600" dirty="0"/>
              <a:t>Feature-wise centering and normalization</a:t>
            </a:r>
          </a:p>
          <a:p>
            <a:r>
              <a:rPr lang="en-US" sz="3600" dirty="0"/>
              <a:t>Random crop</a:t>
            </a:r>
          </a:p>
          <a:p>
            <a:r>
              <a:rPr lang="en-US" sz="3600" dirty="0"/>
              <a:t>&lt;=90</a:t>
            </a:r>
            <a:r>
              <a:rPr lang="en-US" sz="3600" b="1" dirty="0"/>
              <a:t>°</a:t>
            </a:r>
            <a:r>
              <a:rPr lang="en-US" sz="3600" dirty="0"/>
              <a:t> rotation </a:t>
            </a:r>
          </a:p>
          <a:p>
            <a:r>
              <a:rPr lang="en-US" sz="3600" dirty="0"/>
              <a:t>Brightness range: 70% to full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09274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CD458-9F5F-47AB-9067-921E2AE640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3"/>
            <a:ext cx="5348537" cy="930930"/>
          </a:xfrm>
        </p:spPr>
        <p:txBody>
          <a:bodyPr/>
          <a:lstStyle/>
          <a:p>
            <a:r>
              <a:rPr lang="en-US" dirty="0"/>
              <a:t>Model Selection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0BC762-31A8-4E9E-9DEB-8D58CD3415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1459523"/>
            <a:ext cx="10058400" cy="4712677"/>
          </a:xfrm>
        </p:spPr>
        <p:txBody>
          <a:bodyPr/>
          <a:lstStyle/>
          <a:p>
            <a:r>
              <a:rPr lang="en-US" dirty="0"/>
              <a:t>Tested 3 pretrained models</a:t>
            </a:r>
          </a:p>
          <a:p>
            <a:pPr lvl="1"/>
            <a:r>
              <a:rPr lang="en-US" dirty="0"/>
              <a:t>ResNet50</a:t>
            </a:r>
          </a:p>
          <a:p>
            <a:pPr lvl="1"/>
            <a:r>
              <a:rPr lang="en-US" dirty="0"/>
              <a:t>Inception v3</a:t>
            </a:r>
          </a:p>
          <a:p>
            <a:pPr lvl="1"/>
            <a:r>
              <a:rPr lang="en-US" dirty="0"/>
              <a:t>VGG19</a:t>
            </a:r>
          </a:p>
          <a:p>
            <a:r>
              <a:rPr lang="en-US" dirty="0"/>
              <a:t>The last layer of each model was removed, and 2 layers were added:</a:t>
            </a:r>
          </a:p>
          <a:p>
            <a:pPr lvl="1"/>
            <a:r>
              <a:rPr lang="en-US" dirty="0"/>
              <a:t>Global average pooling layer</a:t>
            </a:r>
          </a:p>
          <a:p>
            <a:pPr lvl="1"/>
            <a:r>
              <a:rPr lang="en-US" dirty="0"/>
              <a:t>Dense layer with 18 neurons</a:t>
            </a:r>
          </a:p>
          <a:p>
            <a:r>
              <a:rPr lang="en-US" dirty="0"/>
              <a:t>All layers besides the final dense layer were frozen</a:t>
            </a:r>
          </a:p>
          <a:p>
            <a:r>
              <a:rPr lang="en-US" dirty="0"/>
              <a:t>Each model was trained for 10 epochs using the same parameters:</a:t>
            </a:r>
          </a:p>
          <a:p>
            <a:pPr lvl="1"/>
            <a:r>
              <a:rPr lang="en-US" dirty="0"/>
              <a:t>Batch size: 32</a:t>
            </a:r>
          </a:p>
          <a:p>
            <a:pPr lvl="1"/>
            <a:r>
              <a:rPr lang="en-US" dirty="0"/>
              <a:t>Optimizer: SGD with </a:t>
            </a:r>
            <a:r>
              <a:rPr lang="en-US" dirty="0" err="1"/>
              <a:t>lr</a:t>
            </a:r>
            <a:r>
              <a:rPr lang="en-US" dirty="0"/>
              <a:t>=0.02, momentum=0.9, </a:t>
            </a:r>
            <a:r>
              <a:rPr lang="en-US" dirty="0" err="1"/>
              <a:t>nesterov</a:t>
            </a:r>
            <a:r>
              <a:rPr lang="en-US" dirty="0"/>
              <a:t>=True</a:t>
            </a:r>
          </a:p>
          <a:p>
            <a:pPr lvl="1"/>
            <a:r>
              <a:rPr lang="en-US" dirty="0"/>
              <a:t>Loss function: cross entropy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59918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2320E0-3612-44B9-8288-257242C9FA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975" y="1946437"/>
            <a:ext cx="10058400" cy="1263630"/>
          </a:xfrm>
        </p:spPr>
        <p:txBody>
          <a:bodyPr/>
          <a:lstStyle/>
          <a:p>
            <a:r>
              <a:rPr lang="en-US" b="1" dirty="0"/>
              <a:t>ResNet50: 76% accuracy on test set</a:t>
            </a:r>
          </a:p>
          <a:p>
            <a:r>
              <a:rPr lang="en-US" dirty="0"/>
              <a:t>Inception v3: 73% accuracy on test set</a:t>
            </a:r>
          </a:p>
          <a:p>
            <a:r>
              <a:rPr lang="en-US" dirty="0"/>
              <a:t>VGG19: 73% accuracy on test set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ED8E221-C8F4-49D0-A6FB-BF6E7B24F3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975" y="484189"/>
            <a:ext cx="10058400" cy="1586400"/>
          </a:xfrm>
        </p:spPr>
        <p:txBody>
          <a:bodyPr/>
          <a:lstStyle/>
          <a:p>
            <a:r>
              <a:rPr lang="en-US" dirty="0"/>
              <a:t>Model Selection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EB2496-C1D3-4164-AB5F-24033C4091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9370" y="3270738"/>
            <a:ext cx="8653260" cy="3372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73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B2A02E-B52A-4F30-8350-6A3D775992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752" y="272047"/>
            <a:ext cx="10058400" cy="1212283"/>
          </a:xfrm>
        </p:spPr>
        <p:txBody>
          <a:bodyPr/>
          <a:lstStyle/>
          <a:p>
            <a:r>
              <a:rPr lang="en-US" dirty="0"/>
              <a:t>Custom Layers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E727EB2-0BE5-4D83-B441-DD59016A4327}"/>
              </a:ext>
            </a:extLst>
          </p:cNvPr>
          <p:cNvSpPr txBox="1">
            <a:spLocks/>
          </p:cNvSpPr>
          <p:nvPr/>
        </p:nvSpPr>
        <p:spPr>
          <a:xfrm>
            <a:off x="1063752" y="1424795"/>
            <a:ext cx="10058400" cy="1946784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en-US" dirty="0" err="1"/>
              <a:t>Depthwise</a:t>
            </a:r>
            <a:r>
              <a:rPr lang="en-US" dirty="0"/>
              <a:t> separable convolutional layers</a:t>
            </a:r>
          </a:p>
          <a:p>
            <a:r>
              <a:rPr lang="en-US" dirty="0"/>
              <a:t>“While Inception modules are conceptually similar to convolutions (they are convolutional feature extractors), they empirically appear to be capable of learning richer representations with less parameters … An “extreme” version of an Inception module, based on this stronger hypothesis, would first use a 1x1 convolution to map cross-channel correlations, and would then separately map the spatial correlations of every output channel.” </a:t>
            </a:r>
          </a:p>
          <a:p>
            <a:pPr marL="274320" lvl="1" indent="0">
              <a:buNone/>
            </a:pPr>
            <a:r>
              <a:rPr lang="en-US" dirty="0"/>
              <a:t>	- Francois </a:t>
            </a:r>
            <a:r>
              <a:rPr lang="en-US" dirty="0" err="1"/>
              <a:t>Chollet</a:t>
            </a:r>
            <a:r>
              <a:rPr lang="en-US" dirty="0"/>
              <a:t>, </a:t>
            </a:r>
            <a:r>
              <a:rPr lang="en-US" i="1" dirty="0" err="1"/>
              <a:t>Xception</a:t>
            </a:r>
            <a:r>
              <a:rPr lang="en-US" i="1" dirty="0"/>
              <a:t>: Deep Learning with </a:t>
            </a:r>
            <a:r>
              <a:rPr lang="en-US" i="1" dirty="0" err="1"/>
              <a:t>Depthwise</a:t>
            </a:r>
            <a:r>
              <a:rPr lang="en-US" i="1" dirty="0"/>
              <a:t> Separable Convolutions</a:t>
            </a:r>
          </a:p>
          <a:p>
            <a:r>
              <a:rPr lang="en-US" dirty="0"/>
              <a:t>The continuum between convolutions and </a:t>
            </a:r>
            <a:r>
              <a:rPr lang="en-US" dirty="0" err="1"/>
              <a:t>depthwise</a:t>
            </a:r>
            <a:r>
              <a:rPr lang="en-US" dirty="0"/>
              <a:t> convolutions:</a:t>
            </a:r>
          </a:p>
          <a:p>
            <a:pPr marL="274320" lvl="1" indent="0">
              <a:buNone/>
            </a:pPr>
            <a:endParaRPr lang="en-US" i="1" dirty="0"/>
          </a:p>
          <a:p>
            <a:pPr marL="274320" lvl="1" indent="0">
              <a:buNone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5E5D22-23F8-449B-B5E4-7553344B37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3001" y="3754701"/>
            <a:ext cx="3766978" cy="23990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D4D2470-BDB0-4EAD-B124-DD6D280FD0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9040" y="3750364"/>
            <a:ext cx="3482652" cy="2212735"/>
          </a:xfrm>
          <a:prstGeom prst="rect">
            <a:avLst/>
          </a:prstGeom>
        </p:spPr>
      </p:pic>
      <p:pic>
        <p:nvPicPr>
          <p:cNvPr id="1026" name="Picture 2" descr="Image result for convolutional layer&quot;">
            <a:extLst>
              <a:ext uri="{FF2B5EF4-FFF2-40B4-BE49-F238E27FC236}">
                <a16:creationId xmlns:a16="http://schemas.microsoft.com/office/drawing/2014/main" id="{08D2AC59-1D70-48C3-987E-75DA6F3E7C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879" y="3754701"/>
            <a:ext cx="3496397" cy="2394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51048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9">
            <a:extLst>
              <a:ext uri="{FF2B5EF4-FFF2-40B4-BE49-F238E27FC236}">
                <a16:creationId xmlns:a16="http://schemas.microsoft.com/office/drawing/2014/main" id="{E669AA00-49C7-484B-BA77-357F8C3700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7158" y="2032483"/>
            <a:ext cx="9628365" cy="3326923"/>
          </a:xfr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1C9A92C8-BD77-42F9-9077-91E6FA5F29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0415" y="445393"/>
            <a:ext cx="10058400" cy="1212283"/>
          </a:xfrm>
        </p:spPr>
        <p:txBody>
          <a:bodyPr/>
          <a:lstStyle/>
          <a:p>
            <a:r>
              <a:rPr lang="en-US" dirty="0"/>
              <a:t>Custom Layers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EB6247-9340-42CE-8673-543A4536F84B}"/>
              </a:ext>
            </a:extLst>
          </p:cNvPr>
          <p:cNvSpPr/>
          <p:nvPr/>
        </p:nvSpPr>
        <p:spPr>
          <a:xfrm>
            <a:off x="6699821" y="3598897"/>
            <a:ext cx="2717199" cy="271051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4010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54962FE-AD41-4C3A-82CA-42560263A8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36530" y="1126948"/>
            <a:ext cx="7613659" cy="512987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D273228-5292-41B7-B970-C3496687BBB0}"/>
              </a:ext>
            </a:extLst>
          </p:cNvPr>
          <p:cNvSpPr/>
          <p:nvPr/>
        </p:nvSpPr>
        <p:spPr>
          <a:xfrm>
            <a:off x="2545372" y="5731053"/>
            <a:ext cx="3178419" cy="454336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C9F4182-F08C-4C82-9BE4-A2658AD77F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06563"/>
            <a:ext cx="10058400" cy="1212283"/>
          </a:xfrm>
        </p:spPr>
        <p:txBody>
          <a:bodyPr/>
          <a:lstStyle/>
          <a:p>
            <a:r>
              <a:rPr lang="en-US" dirty="0"/>
              <a:t>Custom Layers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1367878-83E7-4E17-839A-61B6D3CF1C80}"/>
              </a:ext>
            </a:extLst>
          </p:cNvPr>
          <p:cNvSpPr/>
          <p:nvPr/>
        </p:nvSpPr>
        <p:spPr>
          <a:xfrm>
            <a:off x="2868875" y="2483181"/>
            <a:ext cx="624046" cy="221015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95385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Wood Type">
      <a:majorFont>
        <a:latin typeface="Georgia" panose="020405020504050203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Trebuchet MS" panose="020B0603020202020204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C6AE0645-98FF-411B-B0E9-59ABD78A0CC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TM03090434[[fn=Wood Type]]</Template>
  <TotalTime>3101</TotalTime>
  <Words>412</Words>
  <Application>Microsoft Office PowerPoint</Application>
  <PresentationFormat>Widescreen</PresentationFormat>
  <Paragraphs>64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Georgia</vt:lpstr>
      <vt:lpstr>Trebuchet MS</vt:lpstr>
      <vt:lpstr>Wingdings</vt:lpstr>
      <vt:lpstr>Wood Type</vt:lpstr>
      <vt:lpstr>UVA Landmark Recognition</vt:lpstr>
      <vt:lpstr>The Dataset</vt:lpstr>
      <vt:lpstr>PowerPoint Presentation</vt:lpstr>
      <vt:lpstr>Data Augmentation</vt:lpstr>
      <vt:lpstr>Model Selection</vt:lpstr>
      <vt:lpstr>Model Selection</vt:lpstr>
      <vt:lpstr>Custom Layers</vt:lpstr>
      <vt:lpstr>Custom Layers</vt:lpstr>
      <vt:lpstr>Custom Layers</vt:lpstr>
      <vt:lpstr>Custom Layers</vt:lpstr>
      <vt:lpstr>Custom Layers</vt:lpstr>
      <vt:lpstr>Training</vt:lpstr>
      <vt:lpstr>Results</vt:lpstr>
      <vt:lpstr>Results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UVA Landmark Recognition</dc:title>
  <dc:creator>Sam Nadjari</dc:creator>
  <cp:lastModifiedBy>Sam Nadjari</cp:lastModifiedBy>
  <cp:revision>16</cp:revision>
  <dcterms:created xsi:type="dcterms:W3CDTF">2020-01-06T22:53:33Z</dcterms:created>
  <dcterms:modified xsi:type="dcterms:W3CDTF">2020-01-17T02:35:53Z</dcterms:modified>
</cp:coreProperties>
</file>